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0BAF39-02AE-40C7-AF97-626BEF366439}" v="2" dt="2025-03-03T14:44:23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cfb2a66f-8b9d-44c8-b74e-ae304664aff0" providerId="ADAL" clId="{CB7EFBC5-9EE8-4CA6-9076-05E57B4E7A09}"/>
    <pc:docChg chg="custSel modSld">
      <pc:chgData name="Oliver, Lisa" userId="cfb2a66f-8b9d-44c8-b74e-ae304664aff0" providerId="ADAL" clId="{CB7EFBC5-9EE8-4CA6-9076-05E57B4E7A09}" dt="2025-02-13T16:06:21.237" v="3"/>
      <pc:docMkLst>
        <pc:docMk/>
      </pc:docMkLst>
      <pc:sldChg chg="delSp modSp mod delAnim modAnim">
        <pc:chgData name="Oliver, Lisa" userId="cfb2a66f-8b9d-44c8-b74e-ae304664aff0" providerId="ADAL" clId="{CB7EFBC5-9EE8-4CA6-9076-05E57B4E7A09}" dt="2025-02-13T16:06:21.237" v="3"/>
        <pc:sldMkLst>
          <pc:docMk/>
          <pc:sldMk cId="23298404" sldId="256"/>
        </pc:sldMkLst>
        <pc:picChg chg="mod">
          <ac:chgData name="Oliver, Lisa" userId="cfb2a66f-8b9d-44c8-b74e-ae304664aff0" providerId="ADAL" clId="{CB7EFBC5-9EE8-4CA6-9076-05E57B4E7A09}" dt="2025-02-13T16:06:16.364" v="1" actId="1076"/>
          <ac:picMkLst>
            <pc:docMk/>
            <pc:sldMk cId="23298404" sldId="256"/>
            <ac:picMk id="2" creationId="{BF539F32-A073-7BFE-CE82-99D7E2CAA750}"/>
          </ac:picMkLst>
        </pc:picChg>
        <pc:picChg chg="del">
          <ac:chgData name="Oliver, Lisa" userId="cfb2a66f-8b9d-44c8-b74e-ae304664aff0" providerId="ADAL" clId="{CB7EFBC5-9EE8-4CA6-9076-05E57B4E7A09}" dt="2025-02-13T16:05:24.888" v="0" actId="478"/>
          <ac:picMkLst>
            <pc:docMk/>
            <pc:sldMk cId="23298404" sldId="256"/>
            <ac:picMk id="9" creationId="{1B48A8B1-6372-07B6-0D00-9D847C6EA389}"/>
          </ac:picMkLst>
        </pc:picChg>
      </pc:sldChg>
    </pc:docChg>
  </pc:docChgLst>
  <pc:docChgLst>
    <pc:chgData name="Oliver, Lisa" userId="9fcbb387-5689-429b-87d8-06a5581e943c" providerId="ADAL" clId="{98EA2DBF-D0FD-42A4-BD69-E633CF0D2BFD}"/>
    <pc:docChg chg="undo custSel modSld">
      <pc:chgData name="Oliver, Lisa" userId="9fcbb387-5689-429b-87d8-06a5581e943c" providerId="ADAL" clId="{98EA2DBF-D0FD-42A4-BD69-E633CF0D2BFD}" dt="2025-01-13T17:54:20.080" v="9"/>
      <pc:docMkLst>
        <pc:docMk/>
      </pc:docMkLst>
      <pc:sldChg chg="modSp mod">
        <pc:chgData name="Oliver, Lisa" userId="9fcbb387-5689-429b-87d8-06a5581e943c" providerId="ADAL" clId="{98EA2DBF-D0FD-42A4-BD69-E633CF0D2BFD}" dt="2025-01-13T17:51:52.201" v="5" actId="1076"/>
        <pc:sldMkLst>
          <pc:docMk/>
          <pc:sldMk cId="23298404" sldId="256"/>
        </pc:sldMkLst>
        <pc:spChg chg="mod">
          <ac:chgData name="Oliver, Lisa" userId="9fcbb387-5689-429b-87d8-06a5581e943c" providerId="ADAL" clId="{98EA2DBF-D0FD-42A4-BD69-E633CF0D2BFD}" dt="2025-01-13T17:51:52.201" v="5" actId="1076"/>
          <ac:spMkLst>
            <pc:docMk/>
            <pc:sldMk cId="23298404" sldId="256"/>
            <ac:spMk id="7" creationId="{3D1B17F8-2C6E-5B21-5AC4-574C43A5FF9A}"/>
          </ac:spMkLst>
        </pc:spChg>
        <pc:picChg chg="mod">
          <ac:chgData name="Oliver, Lisa" userId="9fcbb387-5689-429b-87d8-06a5581e943c" providerId="ADAL" clId="{98EA2DBF-D0FD-42A4-BD69-E633CF0D2BFD}" dt="2025-01-13T17:51:47.696" v="4" actId="1076"/>
          <ac:picMkLst>
            <pc:docMk/>
            <pc:sldMk cId="23298404" sldId="256"/>
            <ac:picMk id="4" creationId="{E45D0B31-D51F-D721-B289-8DE86DB1B647}"/>
          </ac:picMkLst>
        </pc:picChg>
        <pc:picChg chg="mod">
          <ac:chgData name="Oliver, Lisa" userId="9fcbb387-5689-429b-87d8-06a5581e943c" providerId="ADAL" clId="{98EA2DBF-D0FD-42A4-BD69-E633CF0D2BFD}" dt="2025-01-13T17:51:40.850" v="2" actId="1076"/>
          <ac:picMkLst>
            <pc:docMk/>
            <pc:sldMk cId="23298404" sldId="256"/>
            <ac:picMk id="8" creationId="{E5067CB3-5F55-20BB-AE19-1BD2E032336E}"/>
          </ac:picMkLst>
        </pc:picChg>
        <pc:picChg chg="mod">
          <ac:chgData name="Oliver, Lisa" userId="9fcbb387-5689-429b-87d8-06a5581e943c" providerId="ADAL" clId="{98EA2DBF-D0FD-42A4-BD69-E633CF0D2BFD}" dt="2025-01-13T17:51:25.257" v="1" actId="1076"/>
          <ac:picMkLst>
            <pc:docMk/>
            <pc:sldMk cId="23298404" sldId="256"/>
            <ac:picMk id="9" creationId="{1B48A8B1-6372-07B6-0D00-9D847C6EA389}"/>
          </ac:picMkLst>
        </pc:picChg>
      </pc:sldChg>
      <pc:sldChg chg="addSp delSp modSp mod setBg modAnim">
        <pc:chgData name="Oliver, Lisa" userId="9fcbb387-5689-429b-87d8-06a5581e943c" providerId="ADAL" clId="{98EA2DBF-D0FD-42A4-BD69-E633CF0D2BFD}" dt="2025-01-13T17:54:20.080" v="9"/>
        <pc:sldMkLst>
          <pc:docMk/>
          <pc:sldMk cId="26438698" sldId="257"/>
        </pc:sldMkLst>
        <pc:spChg chg="add del">
          <ac:chgData name="Oliver, Lisa" userId="9fcbb387-5689-429b-87d8-06a5581e943c" providerId="ADAL" clId="{98EA2DBF-D0FD-42A4-BD69-E633CF0D2BFD}" dt="2025-01-13T17:54:15.941" v="8" actId="26606"/>
          <ac:spMkLst>
            <pc:docMk/>
            <pc:sldMk cId="26438698" sldId="257"/>
            <ac:spMk id="7" creationId="{C2579DAE-C141-48DB-810E-C070C300819E}"/>
          </ac:spMkLst>
        </pc:spChg>
        <pc:spChg chg="add del">
          <ac:chgData name="Oliver, Lisa" userId="9fcbb387-5689-429b-87d8-06a5581e943c" providerId="ADAL" clId="{98EA2DBF-D0FD-42A4-BD69-E633CF0D2BFD}" dt="2025-01-13T17:54:15.941" v="8" actId="26606"/>
          <ac:spMkLst>
            <pc:docMk/>
            <pc:sldMk cId="26438698" sldId="257"/>
            <ac:spMk id="9" creationId="{02FD90C3-6350-4D5B-9738-6E94EDF30F74}"/>
          </ac:spMkLst>
        </pc:spChg>
        <pc:spChg chg="add del">
          <ac:chgData name="Oliver, Lisa" userId="9fcbb387-5689-429b-87d8-06a5581e943c" providerId="ADAL" clId="{98EA2DBF-D0FD-42A4-BD69-E633CF0D2BFD}" dt="2025-01-13T17:54:15.941" v="8" actId="26606"/>
          <ac:spMkLst>
            <pc:docMk/>
            <pc:sldMk cId="26438698" sldId="257"/>
            <ac:spMk id="11" creationId="{41497DE5-0939-4D1D-9350-0C5E1B209C68}"/>
          </ac:spMkLst>
        </pc:spChg>
        <pc:spChg chg="add del">
          <ac:chgData name="Oliver, Lisa" userId="9fcbb387-5689-429b-87d8-06a5581e943c" providerId="ADAL" clId="{98EA2DBF-D0FD-42A4-BD69-E633CF0D2BFD}" dt="2025-01-13T17:54:15.941" v="8" actId="26606"/>
          <ac:spMkLst>
            <pc:docMk/>
            <pc:sldMk cId="26438698" sldId="257"/>
            <ac:spMk id="13" creationId="{5CCC70ED-6C63-4537-B7EB-51990D6C0A6F}"/>
          </ac:spMkLst>
        </pc:spChg>
        <pc:spChg chg="add del">
          <ac:chgData name="Oliver, Lisa" userId="9fcbb387-5689-429b-87d8-06a5581e943c" providerId="ADAL" clId="{98EA2DBF-D0FD-42A4-BD69-E633CF0D2BFD}" dt="2025-01-13T17:54:15.941" v="8" actId="26606"/>
          <ac:spMkLst>
            <pc:docMk/>
            <pc:sldMk cId="26438698" sldId="257"/>
            <ac:spMk id="15" creationId="{B76E24C1-2968-40DC-A36E-F6B85F0F0752}"/>
          </ac:spMkLst>
        </pc:spChg>
        <pc:picChg chg="add mod">
          <ac:chgData name="Oliver, Lisa" userId="9fcbb387-5689-429b-87d8-06a5581e943c" providerId="ADAL" clId="{98EA2DBF-D0FD-42A4-BD69-E633CF0D2BFD}" dt="2025-01-13T17:54:15.941" v="8" actId="26606"/>
          <ac:picMkLst>
            <pc:docMk/>
            <pc:sldMk cId="26438698" sldId="257"/>
            <ac:picMk id="2" creationId="{5C7F1F6D-A60C-8176-F510-6FC959EE8092}"/>
          </ac:picMkLst>
        </pc:picChg>
      </pc:sldChg>
    </pc:docChg>
  </pc:docChgLst>
  <pc:docChgLst>
    <pc:chgData name="Oliver, Lisa" userId="cfb2a66f-8b9d-44c8-b74e-ae304664aff0" providerId="ADAL" clId="{490BAF39-02AE-40C7-AF97-626BEF366439}"/>
    <pc:docChg chg="custSel modSld">
      <pc:chgData name="Oliver, Lisa" userId="cfb2a66f-8b9d-44c8-b74e-ae304664aff0" providerId="ADAL" clId="{490BAF39-02AE-40C7-AF97-626BEF366439}" dt="2025-03-03T14:44:23.711" v="13"/>
      <pc:docMkLst>
        <pc:docMk/>
      </pc:docMkLst>
      <pc:sldChg chg="delSp modSp mod delAnim modAnim">
        <pc:chgData name="Oliver, Lisa" userId="cfb2a66f-8b9d-44c8-b74e-ae304664aff0" providerId="ADAL" clId="{490BAF39-02AE-40C7-AF97-626BEF366439}" dt="2025-03-03T14:44:23.711" v="13"/>
        <pc:sldMkLst>
          <pc:docMk/>
          <pc:sldMk cId="23298404" sldId="256"/>
        </pc:sldMkLst>
        <pc:spChg chg="mod">
          <ac:chgData name="Oliver, Lisa" userId="cfb2a66f-8b9d-44c8-b74e-ae304664aff0" providerId="ADAL" clId="{490BAF39-02AE-40C7-AF97-626BEF366439}" dt="2025-02-28T15:19:41.885" v="10" actId="20577"/>
          <ac:spMkLst>
            <pc:docMk/>
            <pc:sldMk cId="23298404" sldId="256"/>
            <ac:spMk id="7" creationId="{3D1B17F8-2C6E-5B21-5AC4-574C43A5FF9A}"/>
          </ac:spMkLst>
        </pc:spChg>
        <pc:picChg chg="del">
          <ac:chgData name="Oliver, Lisa" userId="cfb2a66f-8b9d-44c8-b74e-ae304664aff0" providerId="ADAL" clId="{490BAF39-02AE-40C7-AF97-626BEF366439}" dt="2025-03-03T14:43:43.048" v="11" actId="478"/>
          <ac:picMkLst>
            <pc:docMk/>
            <pc:sldMk cId="23298404" sldId="256"/>
            <ac:picMk id="2" creationId="{BF539F32-A073-7BFE-CE82-99D7E2CAA750}"/>
          </ac:picMkLst>
        </pc:picChg>
        <pc:picChg chg="mod">
          <ac:chgData name="Oliver, Lisa" userId="cfb2a66f-8b9d-44c8-b74e-ae304664aff0" providerId="ADAL" clId="{490BAF39-02AE-40C7-AF97-626BEF366439}" dt="2025-03-03T14:44:20.360" v="12" actId="1076"/>
          <ac:picMkLst>
            <pc:docMk/>
            <pc:sldMk cId="23298404" sldId="256"/>
            <ac:picMk id="3" creationId="{FC4BBDA6-2CF3-998E-9BCE-86CFAA44EDDB}"/>
          </ac:picMkLst>
        </pc:picChg>
      </pc:sldChg>
    </pc:docChg>
  </pc:docChgLst>
  <pc:docChgLst>
    <pc:chgData name="Oliver, Lisa" userId="cfb2a66f-8b9d-44c8-b74e-ae304664aff0" providerId="ADAL" clId="{728785DC-ED33-4954-9F24-44F14984A107}"/>
    <pc:docChg chg="custSel addSld modSld replTag">
      <pc:chgData name="Oliver, Lisa" userId="cfb2a66f-8b9d-44c8-b74e-ae304664aff0" providerId="ADAL" clId="{728785DC-ED33-4954-9F24-44F14984A107}" dt="2025-01-13T18:09:06.922" v="7" actId="1076"/>
      <pc:docMkLst>
        <pc:docMk/>
      </pc:docMkLst>
      <pc:sldChg chg="modSp mod">
        <pc:chgData name="Oliver, Lisa" userId="cfb2a66f-8b9d-44c8-b74e-ae304664aff0" providerId="ADAL" clId="{728785DC-ED33-4954-9F24-44F14984A107}" dt="2025-01-13T18:09:06.922" v="7" actId="1076"/>
        <pc:sldMkLst>
          <pc:docMk/>
          <pc:sldMk cId="23298404" sldId="256"/>
        </pc:sldMkLst>
        <pc:spChg chg="mod">
          <ac:chgData name="Oliver, Lisa" userId="cfb2a66f-8b9d-44c8-b74e-ae304664aff0" providerId="ADAL" clId="{728785DC-ED33-4954-9F24-44F14984A107}" dt="2025-01-13T18:09:06.922" v="7" actId="1076"/>
          <ac:spMkLst>
            <pc:docMk/>
            <pc:sldMk cId="23298404" sldId="256"/>
            <ac:spMk id="7" creationId="{3D1B17F8-2C6E-5B21-5AC4-574C43A5FF9A}"/>
          </ac:spMkLst>
        </pc:spChg>
        <pc:picChg chg="mod">
          <ac:chgData name="Oliver, Lisa" userId="cfb2a66f-8b9d-44c8-b74e-ae304664aff0" providerId="ADAL" clId="{728785DC-ED33-4954-9F24-44F14984A107}" dt="2025-01-13T18:09:02.805" v="6" actId="1076"/>
          <ac:picMkLst>
            <pc:docMk/>
            <pc:sldMk cId="23298404" sldId="256"/>
            <ac:picMk id="4" creationId="{E45D0B31-D51F-D721-B289-8DE86DB1B647}"/>
          </ac:picMkLst>
        </pc:picChg>
        <pc:picChg chg="mod">
          <ac:chgData name="Oliver, Lisa" userId="cfb2a66f-8b9d-44c8-b74e-ae304664aff0" providerId="ADAL" clId="{728785DC-ED33-4954-9F24-44F14984A107}" dt="2025-01-13T18:08:57.413" v="5" actId="1076"/>
          <ac:picMkLst>
            <pc:docMk/>
            <pc:sldMk cId="23298404" sldId="256"/>
            <ac:picMk id="8" creationId="{E5067CB3-5F55-20BB-AE19-1BD2E032336E}"/>
          </ac:picMkLst>
        </pc:picChg>
      </pc:sldChg>
      <pc:sldChg chg="delSp new mod">
        <pc:chgData name="Oliver, Lisa" userId="cfb2a66f-8b9d-44c8-b74e-ae304664aff0" providerId="ADAL" clId="{728785DC-ED33-4954-9F24-44F14984A107}" dt="2025-01-13T17:18:33.157" v="2" actId="478"/>
        <pc:sldMkLst>
          <pc:docMk/>
          <pc:sldMk cId="26438698" sldId="257"/>
        </pc:sldMkLst>
        <pc:spChg chg="del">
          <ac:chgData name="Oliver, Lisa" userId="cfb2a66f-8b9d-44c8-b74e-ae304664aff0" providerId="ADAL" clId="{728785DC-ED33-4954-9F24-44F14984A107}" dt="2025-01-13T17:18:30.751" v="1" actId="478"/>
          <ac:spMkLst>
            <pc:docMk/>
            <pc:sldMk cId="26438698" sldId="257"/>
            <ac:spMk id="2" creationId="{8B7653CD-23DE-CFE7-B242-F2ECF33608F5}"/>
          </ac:spMkLst>
        </pc:spChg>
        <pc:spChg chg="del">
          <ac:chgData name="Oliver, Lisa" userId="cfb2a66f-8b9d-44c8-b74e-ae304664aff0" providerId="ADAL" clId="{728785DC-ED33-4954-9F24-44F14984A107}" dt="2025-01-13T17:18:33.157" v="2" actId="478"/>
          <ac:spMkLst>
            <pc:docMk/>
            <pc:sldMk cId="26438698" sldId="257"/>
            <ac:spMk id="3" creationId="{1DE6E7CA-53AB-3BA5-A6E1-1ADBED2BA7A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557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5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9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1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13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0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7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15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5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1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9D8E3BE-AB42-4749-8A56-2E23FFD7169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2DB153E-A7D9-4003-9249-B8F3D4FBA81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9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D0B31-D51F-D721-B289-8DE86DB1B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061259"/>
            <a:ext cx="7401185" cy="3151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1B17F8-2C6E-5B21-5AC4-574C43A5FF9A}"/>
              </a:ext>
            </a:extLst>
          </p:cNvPr>
          <p:cNvSpPr txBox="1"/>
          <p:nvPr/>
        </p:nvSpPr>
        <p:spPr>
          <a:xfrm>
            <a:off x="3047222" y="4786192"/>
            <a:ext cx="6097554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Screener Training – Navigating the Neglect Screen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067CB3-5F55-20BB-AE19-1BD2E0323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074" y="123017"/>
            <a:ext cx="2926334" cy="79254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BBDA6-2CF3-998E-9BCE-86CFAA44ED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887" y="566406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3"/>
    </mc:Choice>
    <mc:Fallback xmlns="">
      <p:transition spd="slow" advTm="1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lesforce Intake Screener Training Part 8 - Neglect">
            <a:hlinkClick r:id="" action="ppaction://media"/>
            <a:extLst>
              <a:ext uri="{FF2B5EF4-FFF2-40B4-BE49-F238E27FC236}">
                <a16:creationId xmlns:a16="http://schemas.microsoft.com/office/drawing/2014/main" id="{5C7F1F6D-A60C-8176-F510-6FC959EE8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38</TotalTime>
  <Words>8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2025-01-13T17:10:45Z</dcterms:created>
  <dcterms:modified xsi:type="dcterms:W3CDTF">2025-03-03T14:44:25Z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AF5D38EC-5A7D-4488-A0C1-01DD451DF3C0</vt:lpwstr>
  </property>
  <property fmtid="{D5CDD505-2E9C-101B-9397-08002B2CF9AE}" pid="3" name="ArticulatePath">
    <vt:lpwstr>https://ohiodas-my.sharepoint.com/personal/35540362_id_ohio_gov/Documents/Desktop/Salesforce Intake Screener Training/Salesforce Intake Screener Training Part Eight Neglect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2025-01-13T17:40:25Z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6c4e9338-e5b2-4c53-91e7-e8bcaccb0dd7</vt:lpwstr>
  </property>
  <property fmtid="{D5CDD505-2E9C-101B-9397-08002B2CF9AE}" pid="10" name="MSIP_Label_ea60d57e-af5b-4752-ac57-3e4f28ca11dc_ContentBits">
    <vt:lpwstr>0</vt:lpwstr>
  </property>
</Properties>
</file>